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CF86-C003-4B7F-9780-0482B241FB1F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F2134-7323-4E0E-9B00-B89F0BC64F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57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F2134-7323-4E0E-9B00-B89F0BC64F4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55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193-1F83-4B84-9E03-58C4FDE6D930}" type="datetime1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51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8FB7-9A93-41E4-8111-46FDFA2D3E70}" type="datetime1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05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4FE9-C403-475E-A416-E3CB75689DB0}" type="datetime1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1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7206-D261-498C-93E8-271ADD717B52}" type="datetime1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28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7561-06FF-4CD8-BF8A-C4A05E2329D4}" type="datetime1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52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7E44-5890-4F8B-8E6E-F4A2E3D4EC39}" type="datetime1">
              <a:rPr lang="nl-NL" smtClean="0"/>
              <a:t>7-11-2016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65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7D8B-10C1-4589-B756-9D7DB9E31397}" type="datetime1">
              <a:rPr lang="nl-NL" smtClean="0"/>
              <a:t>7-11-2016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81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C18C-5F83-4266-921F-9D3C8652A5C7}" type="datetime1">
              <a:rPr lang="nl-NL" smtClean="0"/>
              <a:t>7-11-2016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3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62F-EA8F-4FFC-A30B-18583B073775}" type="datetime1">
              <a:rPr lang="nl-NL" smtClean="0"/>
              <a:t>7-11-2016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2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D48C-A300-4BAA-924F-E617A6AF4C80}" type="datetime1">
              <a:rPr lang="nl-NL" smtClean="0"/>
              <a:t>7-11-2016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84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9E2-54FD-49FF-90DB-D2B83ADED8DD}" type="datetime1">
              <a:rPr lang="nl-NL" smtClean="0"/>
              <a:t>7-11-2016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50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97B3-64F3-48C1-B99B-2156FBFAAC50}" type="datetime1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4DF6-CE18-3B4A-BF59-D05DB0D20E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65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EOTYuEDEZR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Prikkeloverdracht CZS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Figuur 1.1 besproken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5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4-11-16 om 17.29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8" y="0"/>
            <a:ext cx="7446146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86498" y="2558713"/>
            <a:ext cx="292014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Complex!</a:t>
            </a:r>
          </a:p>
          <a:p>
            <a:r>
              <a:rPr lang="nl-NL" dirty="0" smtClean="0"/>
              <a:t>Moeilijk om de begrippen</a:t>
            </a:r>
          </a:p>
          <a:p>
            <a:r>
              <a:rPr lang="nl-NL" dirty="0"/>
              <a:t>c</a:t>
            </a:r>
            <a:r>
              <a:rPr lang="nl-NL" dirty="0" smtClean="0"/>
              <a:t>holinerg en adrenerg  te vatten.</a:t>
            </a:r>
          </a:p>
          <a:p>
            <a:r>
              <a:rPr lang="nl-NL" dirty="0" smtClean="0"/>
              <a:t>Acetylcholine is een belangrijke neurotransmitter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181"/>
          <a:stretch/>
        </p:blipFill>
        <p:spPr>
          <a:xfrm>
            <a:off x="930728" y="1072242"/>
            <a:ext cx="7285739" cy="137704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866571" y="689429"/>
            <a:ext cx="230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Onwillekeurig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794500" y="689429"/>
            <a:ext cx="1830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Willekeurig, animaal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89214" y="2975429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Herstel van inspanning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953522" y="2975429"/>
            <a:ext cx="215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Actief bij inspanning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946466" y="2975429"/>
            <a:ext cx="167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Skeletspieractie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200071" y="4000500"/>
            <a:ext cx="214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Adrenaline!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152071" y="4000500"/>
            <a:ext cx="225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Vertering!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85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>
                <a:hlinkClick r:id="rId2"/>
              </a:rPr>
              <a:t>https://</a:t>
            </a:r>
            <a:r>
              <a:rPr lang="nl-NL" smtClean="0">
                <a:hlinkClick r:id="rId2"/>
              </a:rPr>
              <a:t>youtu.be/EOTYuEDEZR8</a:t>
            </a:r>
            <a:r>
              <a:rPr lang="nl-NL" smtClean="0"/>
              <a:t> </a:t>
            </a:r>
            <a:endParaRPr lang="nl-NL" dirty="0"/>
          </a:p>
        </p:txBody>
      </p:sp>
      <p:pic>
        <p:nvPicPr>
          <p:cNvPr id="4" name="Afbeelding 3" descr="Schermafbeelding 2014-11-16 om 18.53.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46" y="2339138"/>
            <a:ext cx="6887839" cy="447789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2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3486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/>
              <a:t>essentie van </a:t>
            </a:r>
            <a:r>
              <a:rPr lang="nl-NL" dirty="0" err="1"/>
              <a:t>fig</a:t>
            </a:r>
            <a:r>
              <a:rPr lang="nl-NL" dirty="0"/>
              <a:t> 1.1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9080" y="2376569"/>
            <a:ext cx="8229600" cy="4525963"/>
          </a:xfrm>
        </p:spPr>
        <p:txBody>
          <a:bodyPr>
            <a:normAutofit fontScale="32500" lnSpcReduction="20000"/>
          </a:bodyPr>
          <a:lstStyle/>
          <a:p>
            <a:r>
              <a:rPr lang="nl-NL" sz="5500" dirty="0" smtClean="0"/>
              <a:t>Centraal </a:t>
            </a:r>
            <a:r>
              <a:rPr lang="nl-NL" sz="5500" dirty="0"/>
              <a:t>zenuwstelsel wordt opgedeeld in twee delen wat betreft willekeur.</a:t>
            </a:r>
          </a:p>
          <a:p>
            <a:pPr marL="0" indent="0">
              <a:buNone/>
            </a:pPr>
            <a:r>
              <a:rPr lang="nl-NL" sz="5500" dirty="0"/>
              <a:t> </a:t>
            </a:r>
          </a:p>
          <a:p>
            <a:r>
              <a:rPr lang="nl-NL" sz="5500" dirty="0"/>
              <a:t>Er is een willekeurig deel, heet soms ook animaal deel, stuurt skeletspieren aan.</a:t>
            </a:r>
          </a:p>
          <a:p>
            <a:pPr marL="0" indent="0">
              <a:buNone/>
            </a:pPr>
            <a:r>
              <a:rPr lang="nl-NL" sz="5500" dirty="0"/>
              <a:t> </a:t>
            </a:r>
          </a:p>
          <a:p>
            <a:r>
              <a:rPr lang="nl-NL" sz="5500" dirty="0"/>
              <a:t>Er is ook een onwillekeurig deel, heet ook wel autonoom zenuwstelsel.</a:t>
            </a:r>
          </a:p>
          <a:p>
            <a:pPr marL="0" indent="0">
              <a:buNone/>
            </a:pPr>
            <a:r>
              <a:rPr lang="nl-NL" sz="5500" dirty="0"/>
              <a:t> </a:t>
            </a:r>
          </a:p>
          <a:p>
            <a:r>
              <a:rPr lang="nl-NL" sz="5500" dirty="0"/>
              <a:t>Autonoom deel kan je weer opdelen in parasympatisch deel en sympathisch deel.</a:t>
            </a:r>
          </a:p>
          <a:p>
            <a:pPr marL="0" indent="0">
              <a:buNone/>
            </a:pPr>
            <a:r>
              <a:rPr lang="nl-NL" sz="5500" dirty="0"/>
              <a:t> </a:t>
            </a:r>
          </a:p>
          <a:p>
            <a:r>
              <a:rPr lang="nl-NL" sz="5500" dirty="0"/>
              <a:t>Parasympatisch deel is gestimuleerd bij herstel van inspanning en vertering.</a:t>
            </a:r>
          </a:p>
          <a:p>
            <a:pPr marL="0" indent="0">
              <a:buNone/>
            </a:pPr>
            <a:r>
              <a:rPr lang="nl-NL" sz="5500" dirty="0"/>
              <a:t> </a:t>
            </a:r>
          </a:p>
          <a:p>
            <a:r>
              <a:rPr lang="nl-NL" sz="5500" dirty="0"/>
              <a:t>Sympathisch deel is actief bij inspanning en kent adrenaline als neurotransmitter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2700" dirty="0" smtClean="0"/>
              <a:t>Uitleg voor mensen die precies willen weten hoe het zit: </a:t>
            </a:r>
            <a:r>
              <a:rPr lang="nl-NL" dirty="0" smtClean="0"/>
              <a:t>Adrenerg betekent: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1723" y="1417638"/>
            <a:ext cx="79211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(medisch) met betrekking tot sympathische zenuwvezels die bij prikkeling stoffen produceren met een effect als van adrenaline:</a:t>
            </a:r>
          </a:p>
          <a:p>
            <a:pPr marL="285750" indent="-285750">
              <a:buFont typeface="Arial"/>
              <a:buChar char="•"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61722" y="2146438"/>
            <a:ext cx="858227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dirty="0" smtClean="0"/>
              <a:t>Versnelde ademhaling en hartslag, voor een versnelde bloed- en zuurstofvoorziening om het vluchten of vechten mogelijk te maken.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Vrijmaken van energie (glucose), benodigd voor de vlucht/vechtreactie. Hiermee gaat gepaard de remming van de opslag van energie.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Stijging bloeddruk door perifere vaatvernauwing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Vermindering bloedtoevoer naar de darmen (spijsvertering heeft geen acute prioriteit bij levensgevaar)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Vergroting pupillen voor betere zicht, waardoor verbetering van waarnemen gevaar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Verhoogde alertheid (concentratievermogen)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Verkorte bloedstollingstijd, van belang bij verwondingen, vermindert de kans om dood te bloeden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Handpalmen gaan zweten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Het geheugen verbetert tijdelijk. De herinnering aan de bedreigende situatie wordt beter opgeslagen om deze voortaan sneller te herkennen.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Ook wordt het gevoel van tijd beïnvloed: gebeurtenissen lijken trager te verlopen waardoor iemand meer tijd lijkt te hebben om te reageren.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66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2700" dirty="0" smtClean="0"/>
              <a:t>Uitleg voor mensen die precies willen weten hoe het zit: </a:t>
            </a:r>
            <a:r>
              <a:rPr lang="nl-NL" dirty="0" smtClean="0"/>
              <a:t>Cholinerg betekent: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457200" y="1417638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(medisch) betrekking hebbend op zenuwuiteinden die acetylcholine afscheiden bij het overbrengen van een impuls</a:t>
            </a:r>
          </a:p>
          <a:p>
            <a:r>
              <a:rPr lang="nl-NL" dirty="0" smtClean="0"/>
              <a:t>De cholinerge transmissie is een van de belangrijkste modulerende systemen in de hersenen.[1]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57200" y="2777700"/>
            <a:ext cx="8134348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dirty="0" smtClean="0"/>
              <a:t>De stof is een neurotransmitter, die vooral betrokken is bij de impulsoverdracht van zenuwcellen naar skeletspiercellen. Ook op vele andere plaatsen in het lichaam brengt acetylcholine prikkels over, </a:t>
            </a:r>
          </a:p>
          <a:p>
            <a:endParaRPr lang="nl-NL" dirty="0" smtClean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waardoor bijvoorbeeld maag en darmen samentrekken (regeling van de peristaltiek), sappen uitgescheiden worden door de spijsverteringsklieren, 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slijm in de </a:t>
            </a:r>
            <a:r>
              <a:rPr lang="nl-NL" dirty="0" err="1" smtClean="0"/>
              <a:t>bronchi</a:t>
            </a:r>
            <a:r>
              <a:rPr lang="nl-NL" dirty="0" smtClean="0"/>
              <a:t> wordt aangemaakt, </a:t>
            </a:r>
          </a:p>
          <a:p>
            <a:pPr marL="285750" indent="-285750">
              <a:buFont typeface="Arial"/>
              <a:buChar char="•"/>
            </a:pPr>
            <a:endParaRPr lang="nl-NL" dirty="0" smtClean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de pupil vernauwt of 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bepaalde bloedvaten wijder worden (waardoor de bloeddruk daalt).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GW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4DF6-CE18-3B4A-BF59-D05DB0D20E5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55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364</Words>
  <Application>Microsoft Office PowerPoint</Application>
  <PresentationFormat>Diavoorstelling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Prikkeloverdracht CZS</vt:lpstr>
      <vt:lpstr>PowerPoint-presentatie</vt:lpstr>
      <vt:lpstr>PowerPoint-presentatie</vt:lpstr>
      <vt:lpstr>Filmpje</vt:lpstr>
      <vt:lpstr>De essentie van fig 1.1?</vt:lpstr>
      <vt:lpstr>Uitleg voor mensen die precies willen weten hoe het zit: Adrenerg betekent: </vt:lpstr>
      <vt:lpstr>Uitleg voor mensen die precies willen weten hoe het zit: Cholinerg betekent: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Prikkeloverdracht CZS</dc:title>
  <dc:creator>Huub Hessel</dc:creator>
  <cp:lastModifiedBy>Huub Hessel</cp:lastModifiedBy>
  <cp:revision>11</cp:revision>
  <dcterms:created xsi:type="dcterms:W3CDTF">2014-11-16T16:30:30Z</dcterms:created>
  <dcterms:modified xsi:type="dcterms:W3CDTF">2016-11-07T07:28:43Z</dcterms:modified>
</cp:coreProperties>
</file>